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6"/>
  </p:notesMasterIdLst>
  <p:sldIdLst>
    <p:sldId id="507" r:id="rId3"/>
    <p:sldId id="508" r:id="rId4"/>
    <p:sldId id="504" r:id="rId5"/>
    <p:sldId id="496" r:id="rId6"/>
    <p:sldId id="497" r:id="rId7"/>
    <p:sldId id="506" r:id="rId8"/>
    <p:sldId id="505" r:id="rId9"/>
    <p:sldId id="498" r:id="rId10"/>
    <p:sldId id="499" r:id="rId11"/>
    <p:sldId id="503" r:id="rId12"/>
    <p:sldId id="502" r:id="rId13"/>
    <p:sldId id="501" r:id="rId14"/>
    <p:sldId id="278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6"/>
            <p14:sldId id="505"/>
            <p14:sldId id="498"/>
            <p14:sldId id="499"/>
            <p14:sldId id="503"/>
            <p14:sldId id="502"/>
            <p14:sldId id="501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87284" autoAdjust="0"/>
  </p:normalViewPr>
  <p:slideViewPr>
    <p:cSldViewPr snapToGrid="0" snapToObjects="1">
      <p:cViewPr varScale="1">
        <p:scale>
          <a:sx n="167" d="100"/>
          <a:sy n="167" d="100"/>
        </p:scale>
        <p:origin x="-6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goo.gl/i0wwV8" TargetMode="External"/><Relationship Id="rId6" Type="http://schemas.openxmlformats.org/officeDocument/2006/relationships/hyperlink" Target="http://goo.gl/Z3XLm7" TargetMode="External"/><Relationship Id="rId7" Type="http://schemas.openxmlformats.org/officeDocument/2006/relationships/hyperlink" Target="http://goo.gl/XfMp8h" TargetMode="External"/><Relationship Id="rId8" Type="http://schemas.openxmlformats.org/officeDocument/2006/relationships/hyperlink" Target="http://goo.gl/BOkxxj" TargetMode="External"/><Relationship Id="rId9" Type="http://schemas.openxmlformats.org/officeDocument/2006/relationships/hyperlink" Target="https://www.youtube.com/watch?v=5q-ntJOKYA4" TargetMode="External"/><Relationship Id="rId10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goo.gl/forms/vZql3H9gzn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pringoneplatform.io/" TargetMode="Externa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5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i0wwV8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800" dirty="0">
                <a:solidFill>
                  <a:srgbClr val="FFFFFF"/>
                </a:solidFill>
              </a:rPr>
              <a:t>by Duncan Winn - </a:t>
            </a:r>
            <a:r>
              <a:rPr lang="en-US" sz="18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6"/>
              </a:rPr>
              <a:t>Z3XLm7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7"/>
              </a:rPr>
              <a:t>XfMp8h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8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8"/>
              </a:rPr>
              <a:t>BOkxxj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9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9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489566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Please complete the online workshop survey</a:t>
            </a:r>
          </a:p>
          <a:p>
            <a:pPr algn="ctr"/>
            <a:r>
              <a:rPr lang="en-US" sz="1800" dirty="0">
                <a:hlinkClick r:id="rId4"/>
              </a:rPr>
              <a:t>http://goo.gl/forms/</a:t>
            </a:r>
            <a:r>
              <a:rPr lang="en-US" sz="1800" dirty="0" smtClean="0">
                <a:hlinkClick r:id="rId4"/>
              </a:rPr>
              <a:t>vZql3H9gzn</a:t>
            </a: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8" y="88061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9771" y="4143055"/>
            <a:ext cx="2632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Duncan Winn (@</a:t>
            </a:r>
            <a:r>
              <a:rPr lang="en-US" dirty="0" err="1" smtClean="0">
                <a:solidFill>
                  <a:srgbClr val="28746E"/>
                </a:solidFill>
              </a:rPr>
              <a:t>duncwinn</a:t>
            </a:r>
            <a:r>
              <a:rPr lang="en-US" dirty="0" smtClean="0">
                <a:solidFill>
                  <a:srgbClr val="28746E"/>
                </a:solidFill>
              </a:rPr>
              <a:t>)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9148" y="4143055"/>
            <a:ext cx="25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Josh Long (@</a:t>
            </a:r>
            <a:r>
              <a:rPr lang="en-US" dirty="0" err="1" smtClean="0">
                <a:solidFill>
                  <a:srgbClr val="28746E"/>
                </a:solidFill>
              </a:rPr>
              <a:t>starbuxman</a:t>
            </a:r>
            <a:r>
              <a:rPr lang="en-US" dirty="0" smtClean="0">
                <a:solidFill>
                  <a:srgbClr val="28746E"/>
                </a:solidFill>
              </a:rPr>
              <a:t>) </a:t>
            </a:r>
          </a:p>
          <a:p>
            <a:r>
              <a:rPr lang="en-US" dirty="0" smtClean="0">
                <a:solidFill>
                  <a:srgbClr val="28746E"/>
                </a:solidFill>
              </a:rPr>
              <a:t>and Kenny </a:t>
            </a:r>
            <a:r>
              <a:rPr lang="en-US" dirty="0" err="1" smtClean="0">
                <a:solidFill>
                  <a:srgbClr val="28746E"/>
                </a:solidFill>
              </a:rPr>
              <a:t>Bastani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57" y="692005"/>
            <a:ext cx="3619752" cy="3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" y="1846248"/>
            <a:ext cx="5216994" cy="23600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7167" y="935355"/>
            <a:ext cx="4125690" cy="301558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46" y="1043231"/>
            <a:ext cx="3947221" cy="2809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260" y="4269495"/>
            <a:ext cx="171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start.spring.io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7198" cy="4699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1397" y="4764434"/>
            <a:ext cx="1921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pivotal.io</a:t>
            </a:r>
            <a:r>
              <a:rPr lang="en-US" dirty="0" smtClean="0">
                <a:solidFill>
                  <a:srgbClr val="FFFFFF"/>
                </a:solidFill>
              </a:rPr>
              <a:t>/events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8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5273" y="4764434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95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80296</TotalTime>
  <Words>343</Words>
  <Application>Microsoft Macintosh PowerPoint</Application>
  <PresentationFormat>On-screen Show (16:9)</PresentationFormat>
  <Paragraphs>59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PowerPoint Presentation</vt:lpstr>
      <vt:lpstr>PowerPoint Presentation</vt:lpstr>
      <vt:lpstr>Foundations</vt:lpstr>
      <vt:lpstr>Foundations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Busch</cp:lastModifiedBy>
  <cp:revision>380</cp:revision>
  <dcterms:modified xsi:type="dcterms:W3CDTF">2016-03-30T01:15:51Z</dcterms:modified>
</cp:coreProperties>
</file>